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6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45F9-0767-41A2-9A7E-19948A01F5FD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941D-810B-4007-AB2E-28BBC6AAF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88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45F9-0767-41A2-9A7E-19948A01F5FD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941D-810B-4007-AB2E-28BBC6AAF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230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45F9-0767-41A2-9A7E-19948A01F5FD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941D-810B-4007-AB2E-28BBC6AAF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11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45F9-0767-41A2-9A7E-19948A01F5FD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941D-810B-4007-AB2E-28BBC6AAF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40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45F9-0767-41A2-9A7E-19948A01F5FD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941D-810B-4007-AB2E-28BBC6AAF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024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45F9-0767-41A2-9A7E-19948A01F5FD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941D-810B-4007-AB2E-28BBC6AAF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68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45F9-0767-41A2-9A7E-19948A01F5FD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941D-810B-4007-AB2E-28BBC6AAF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886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45F9-0767-41A2-9A7E-19948A01F5FD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941D-810B-4007-AB2E-28BBC6AAF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35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45F9-0767-41A2-9A7E-19948A01F5FD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941D-810B-4007-AB2E-28BBC6AAF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89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45F9-0767-41A2-9A7E-19948A01F5FD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941D-810B-4007-AB2E-28BBC6AAF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11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45F9-0767-41A2-9A7E-19948A01F5FD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941D-810B-4007-AB2E-28BBC6AAF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81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E45F9-0767-41A2-9A7E-19948A01F5FD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3941D-810B-4007-AB2E-28BBC6AAF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33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0"/>
            <a:ext cx="10753522" cy="686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05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88" y="-12079"/>
            <a:ext cx="10684701" cy="68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0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" y="0"/>
            <a:ext cx="12194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92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37" y="0"/>
            <a:ext cx="1076812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17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50" y="-75733"/>
            <a:ext cx="10960273" cy="704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14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Gingell</dc:creator>
  <cp:lastModifiedBy>Andrew Gingell</cp:lastModifiedBy>
  <cp:revision>2</cp:revision>
  <dcterms:created xsi:type="dcterms:W3CDTF">2015-02-23T17:41:11Z</dcterms:created>
  <dcterms:modified xsi:type="dcterms:W3CDTF">2015-02-23T17:56:05Z</dcterms:modified>
</cp:coreProperties>
</file>